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jzc0QS-2M&amp;feature=youtu.be&amp;mc_cid=4805023d79&amp;mc_eid=ab6bfbba4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After Quiz….Syntax </a:t>
            </a:r>
            <a:r>
              <a:rPr lang="en-US" dirty="0" smtClean="0"/>
              <a:t>as 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grammar is dry, it can strongly enhance a speaker’s message and tone.</a:t>
            </a:r>
          </a:p>
          <a:p>
            <a:r>
              <a:rPr lang="en-US" dirty="0" smtClean="0"/>
              <a:t>On the class page, there are many resources to assist you in getting your head around syntax.</a:t>
            </a:r>
          </a:p>
          <a:p>
            <a:r>
              <a:rPr lang="en-US" dirty="0" smtClean="0"/>
              <a:t>Please review the following documents:  Syntax Notes #1 and #2, Syntax Cheat Sheet as well as Sentence Patterns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watch </a:t>
            </a:r>
            <a:r>
              <a:rPr lang="en-US" dirty="0" smtClean="0">
                <a:hlinkClick r:id="rId2"/>
              </a:rPr>
              <a:t>this video on discussing syntax </a:t>
            </a:r>
            <a:r>
              <a:rPr lang="en-US" dirty="0" smtClean="0"/>
              <a:t>in AP Language.</a:t>
            </a:r>
            <a:endParaRPr lang="en-US" dirty="0" smtClean="0"/>
          </a:p>
          <a:p>
            <a:r>
              <a:rPr lang="en-US" dirty="0" smtClean="0"/>
              <a:t>Then, based on your understanding: define syntax as it is used in AP Lang, why it is important, list five SPECIFIC questions you should ask yourself when looking at syntax, and </a:t>
            </a:r>
            <a:r>
              <a:rPr lang="en-US" dirty="0"/>
              <a:t>c</a:t>
            </a:r>
            <a:r>
              <a:rPr lang="en-US" dirty="0" smtClean="0"/>
              <a:t>ome up with an acronym to assist AP Lang students analyze syntax (like </a:t>
            </a:r>
            <a:r>
              <a:rPr lang="en-US" dirty="0" err="1" smtClean="0"/>
              <a:t>SOAPStone</a:t>
            </a:r>
            <a:r>
              <a:rPr lang="en-US" dirty="0" smtClean="0"/>
              <a:t> is for the rhetorical situation).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Submit to Turnitin – it will be discussed </a:t>
            </a:r>
            <a:r>
              <a:rPr lang="en-US" smtClean="0">
                <a:sym typeface="Wingdings" panose="05000000000000000000" pitchFamily="2" charset="2"/>
              </a:rPr>
              <a:t>on Thursday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682</TotalTime>
  <Words>147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</vt:lpstr>
      <vt:lpstr>Savon</vt:lpstr>
      <vt:lpstr>Introduction to Syntax</vt:lpstr>
      <vt:lpstr>After Quiz….Syntax as Rhetoric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Syntax</dc:title>
  <dc:creator>Opaleski, Kristie</dc:creator>
  <cp:lastModifiedBy>Opaleski, Kristie</cp:lastModifiedBy>
  <cp:revision>39</cp:revision>
  <dcterms:created xsi:type="dcterms:W3CDTF">2017-11-07T14:35:57Z</dcterms:created>
  <dcterms:modified xsi:type="dcterms:W3CDTF">2019-11-12T12:43:05Z</dcterms:modified>
</cp:coreProperties>
</file>